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10684-C693-4F61-9DF7-849E2BBA7DE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CB4F3E-F1DF-0561-2A71-DD1DA531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97"/>
            <a:ext cx="6858000" cy="257175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293C091-BC6E-0DA8-125A-2460812EE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0773"/>
            <a:ext cx="6858000" cy="257175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5DB439-3B5B-B661-575B-F25FE5202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850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5</cp:revision>
  <dcterms:created xsi:type="dcterms:W3CDTF">2023-02-08T04:17:25Z</dcterms:created>
  <dcterms:modified xsi:type="dcterms:W3CDTF">2023-04-26T15:38:44Z</dcterms:modified>
</cp:coreProperties>
</file>